
<file path=[Content_Types].xml><?xml version="1.0" encoding="utf-8"?>
<Types xmlns="http://schemas.openxmlformats.org/package/2006/content-types">
  <Default Extension="png" ContentType="image/png"/>
  <Default Extension="webm" ContentType="video/webm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27"/>
  </p:notesMasterIdLst>
  <p:handoutMasterIdLst>
    <p:handoutMasterId r:id="rId28"/>
  </p:handoutMasterIdLst>
  <p:sldIdLst>
    <p:sldId id="334" r:id="rId2"/>
    <p:sldId id="256" r:id="rId3"/>
    <p:sldId id="257" r:id="rId4"/>
    <p:sldId id="313" r:id="rId5"/>
    <p:sldId id="310" r:id="rId6"/>
    <p:sldId id="312" r:id="rId7"/>
    <p:sldId id="314" r:id="rId8"/>
    <p:sldId id="318" r:id="rId9"/>
    <p:sldId id="317" r:id="rId10"/>
    <p:sldId id="316" r:id="rId11"/>
    <p:sldId id="319" r:id="rId12"/>
    <p:sldId id="324" r:id="rId13"/>
    <p:sldId id="326" r:id="rId14"/>
    <p:sldId id="327" r:id="rId15"/>
    <p:sldId id="329" r:id="rId16"/>
    <p:sldId id="328" r:id="rId17"/>
    <p:sldId id="330" r:id="rId18"/>
    <p:sldId id="331" r:id="rId19"/>
    <p:sldId id="332" r:id="rId20"/>
    <p:sldId id="333" r:id="rId21"/>
    <p:sldId id="335" r:id="rId22"/>
    <p:sldId id="336" r:id="rId23"/>
    <p:sldId id="323" r:id="rId24"/>
    <p:sldId id="297" r:id="rId25"/>
    <p:sldId id="299" r:id="rId26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0D0"/>
    <a:srgbClr val="817C7B"/>
    <a:srgbClr val="C6B39E"/>
    <a:srgbClr val="D7CABB"/>
    <a:srgbClr val="886E50"/>
    <a:srgbClr val="F9F8EF"/>
    <a:srgbClr val="6C9199"/>
    <a:srgbClr val="D0CEC6"/>
    <a:srgbClr val="D3D1D4"/>
    <a:srgbClr val="A4A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347" autoAdjust="0"/>
    <p:restoredTop sz="75487" autoAdjust="0"/>
  </p:normalViewPr>
  <p:slideViewPr>
    <p:cSldViewPr snapToGrid="0">
      <p:cViewPr>
        <p:scale>
          <a:sx n="50" d="100"/>
          <a:sy n="50" d="100"/>
        </p:scale>
        <p:origin x="696" y="1080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React application vs Application using React as a view engine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already have an application, and have 0 intentions to re-write it</a:t>
            </a:r>
          </a:p>
          <a:p>
            <a:pPr marL="342900" indent="-342900">
              <a:buFontTx/>
              <a:buChar char="-"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Software architecture is about making fundamental structural choices which are costly to change once implemented.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2. Qualities of an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Performance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shows the response of the system to performing certain actions for a certain period of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Interoperability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or part of the system that is responsible for its operation and the transmission of data and its exchange with other external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one of the most important attributes, because, unlike in cases with other attributes, users can see directly how well this attribute of the system is worked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Reliability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responsible for the ability to continue to operate under predefined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Availability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part of reliability and is expressed as the ratio of the available system time to the total working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Security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ability of the system to reduce the likelihood of malicious or accidental actions as well as the possibility of theft or loss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Maintainability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–ability of the system to support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Modifiability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determines how many common changes need to be made to the system to make changes to each individual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Testability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how well the system allows performing tests, according to predefined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Scalability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handle load increases without decreasing performance, or the possibility to rapidly increase the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chance of using a component or system in other components/systems with small or no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Supportability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useful information for identifying and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187669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In computing, a plug-in is a software component that adds a specific feature to an existing computer program. When a program supports plug-ins, it enables customization.</a:t>
            </a:r>
          </a:p>
          <a:p>
            <a:pPr fontAlgn="base"/>
            <a:endParaRPr lang="en-US" sz="2400" b="0" i="0" u="none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Web browsers have historically allowed executables as plug-ins, though they are now mostly deprecated. (These are a different type of software module than browser extensions.) Two plug-in examples are the Adobe Flash Player for playing videos and a Java virtual machine for running applets.</a:t>
            </a:r>
          </a:p>
          <a:p>
            <a:pPr fontAlgn="base"/>
            <a:endParaRPr lang="en-US" sz="2400" b="0" i="0" u="none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A theme or skin is a preset package containing additional or changed graphical appearance details, achieved by the use of a graphical user interface (GUI) that can be applied to specific software and websites to suit the purpose, topic, or tastes of different users to customize the look and feel of a piece of computer software or an operating system front-end GUI (and window managers).</a:t>
            </a:r>
          </a:p>
        </p:txBody>
      </p:sp>
    </p:spTree>
    <p:extLst>
      <p:ext uri="{BB962C8B-B14F-4D97-AF65-F5344CB8AC3E}">
        <p14:creationId xmlns:p14="http://schemas.microsoft.com/office/powerpoint/2010/main" val="93858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### Pros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development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deployability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release cycle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small easy to test bundles of code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reduced regression scope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technology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agnosticity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async loading of the packages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easier to manage packages that are no longer used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### Cons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some code duplication is possible, but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prefferable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to coupling between components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more experienced team is needed to setup the foundation for this architecture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every component is coupled to the same interfaces package. Breaking changes to the interfaces might lead to a massive update and redeploy of the components. Interfaces package must be stable, and this is not trivial to achieve. There are ways to mitigate this such as: introducing new interfaces into new more unstable packages.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your offering is spread into many packages, sometimes it becomes harder to organize. Example: a customer's product is combination of views/bls/plugins with different versions.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5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WYRP7d_460svvp9">
            <a:hlinkClick r:id="" action="ppaction://media"/>
            <a:extLst>
              <a:ext uri="{FF2B5EF4-FFF2-40B4-BE49-F238E27FC236}">
                <a16:creationId xmlns:a16="http://schemas.microsoft.com/office/drawing/2014/main" id="{E7B9378E-43A1-47C3-85BC-15CC3DCA4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463212"/>
            <a:ext cx="22860000" cy="186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5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urge suppressor, electronics, game, wall&#10;&#10;Description generated with very high confidence">
            <a:extLst>
              <a:ext uri="{FF2B5EF4-FFF2-40B4-BE49-F238E27FC236}">
                <a16:creationId xmlns:a16="http://schemas.microsoft.com/office/drawing/2014/main" id="{4DEF3961-B8EC-42E2-9AD8-F99C7427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1738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072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C121-91C9-4DDB-83A8-561B53A4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Plugin 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3040-A3C0-457A-8E43-297A397D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application</a:t>
            </a:r>
          </a:p>
          <a:p>
            <a:r>
              <a:rPr lang="en-US" dirty="0"/>
              <a:t>Strict interface</a:t>
            </a:r>
          </a:p>
          <a:p>
            <a:r>
              <a:rPr lang="en-US" dirty="0"/>
              <a:t>Message bus</a:t>
            </a:r>
          </a:p>
          <a:p>
            <a:r>
              <a:rPr lang="en-US" dirty="0"/>
              <a:t>Plug-in points</a:t>
            </a:r>
          </a:p>
          <a:p>
            <a:r>
              <a:rPr lang="en-US" dirty="0"/>
              <a:t>View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Version management</a:t>
            </a:r>
          </a:p>
        </p:txBody>
      </p:sp>
      <p:pic>
        <p:nvPicPr>
          <p:cNvPr id="57" name="puzzle-2000ms">
            <a:hlinkClick r:id="" action="ppaction://media"/>
            <a:extLst>
              <a:ext uri="{FF2B5EF4-FFF2-40B4-BE49-F238E27FC236}">
                <a16:creationId xmlns:a16="http://schemas.microsoft.com/office/drawing/2014/main" id="{9C93BA17-6164-4D5D-B1DA-101E7ED21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9955">
            <a:off x="15339101" y="1436686"/>
            <a:ext cx="7805738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5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5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7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" fill="hold">
                      <p:stCondLst>
                        <p:cond delay="0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0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3154254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4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D44FF9-2195-4AC7-9C6E-8F9BCC64337A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4973928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1430000" y="3137616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2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2621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65FF4-371A-4215-982C-3600CCF0B419}"/>
              </a:ext>
            </a:extLst>
          </p:cNvPr>
          <p:cNvSpPr/>
          <p:nvPr/>
        </p:nvSpPr>
        <p:spPr>
          <a:xfrm>
            <a:off x="6471633" y="81399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B63488-BF2B-44B3-AA58-B1FF41E59DDD}"/>
              </a:ext>
            </a:extLst>
          </p:cNvPr>
          <p:cNvCxnSpPr>
            <a:stCxn id="7" idx="3"/>
          </p:cNvCxnSpPr>
          <p:nvPr/>
        </p:nvCxnSpPr>
        <p:spPr>
          <a:xfrm flipV="1">
            <a:off x="10966360" y="9036139"/>
            <a:ext cx="1371123" cy="5366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7A85-1AE8-4C02-B288-324D87CE86B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718997" y="7000404"/>
            <a:ext cx="0" cy="1139580"/>
          </a:xfrm>
          <a:prstGeom prst="straightConnector1">
            <a:avLst/>
          </a:prstGeom>
          <a:ln w="76200">
            <a:prstDash val="dash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BF887B8-2A1E-473B-8B2A-0113A7504D11}"/>
              </a:ext>
            </a:extLst>
          </p:cNvPr>
          <p:cNvSpPr/>
          <p:nvPr/>
        </p:nvSpPr>
        <p:spPr>
          <a:xfrm>
            <a:off x="6624033" y="82923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94D6F-BF90-40F4-A6F9-F675BCA2CF16}"/>
              </a:ext>
            </a:extLst>
          </p:cNvPr>
          <p:cNvSpPr/>
          <p:nvPr/>
        </p:nvSpPr>
        <p:spPr>
          <a:xfrm>
            <a:off x="6776433" y="84447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66346-D22A-4E5E-836C-DA0A1471AD4C}"/>
              </a:ext>
            </a:extLst>
          </p:cNvPr>
          <p:cNvSpPr/>
          <p:nvPr/>
        </p:nvSpPr>
        <p:spPr>
          <a:xfrm>
            <a:off x="6928833" y="85971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Plug-in</a:t>
            </a:r>
          </a:p>
        </p:txBody>
      </p:sp>
    </p:spTree>
    <p:extLst>
      <p:ext uri="{BB962C8B-B14F-4D97-AF65-F5344CB8AC3E}">
        <p14:creationId xmlns:p14="http://schemas.microsoft.com/office/powerpoint/2010/main" val="35870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16DD8C-A9AC-4D77-95F4-78878DA34C44}"/>
              </a:ext>
            </a:extLst>
          </p:cNvPr>
          <p:cNvSpPr/>
          <p:nvPr/>
        </p:nvSpPr>
        <p:spPr>
          <a:xfrm>
            <a:off x="2871989" y="1334573"/>
            <a:ext cx="5396248" cy="633640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Third Party</a:t>
            </a: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16F78-27BF-4CEC-95BE-B13E5A730CF3}"/>
              </a:ext>
            </a:extLst>
          </p:cNvPr>
          <p:cNvSpPr/>
          <p:nvPr/>
        </p:nvSpPr>
        <p:spPr>
          <a:xfrm>
            <a:off x="3788061" y="410889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ReactDOM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7B2F18-1A49-41C1-9150-50B11304CD74}"/>
              </a:ext>
            </a:extLst>
          </p:cNvPr>
          <p:cNvSpPr/>
          <p:nvPr/>
        </p:nvSpPr>
        <p:spPr>
          <a:xfrm>
            <a:off x="3788061" y="2289220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DB1E2-E6C3-4A44-9A47-E8FF3A5D300B}"/>
              </a:ext>
            </a:extLst>
          </p:cNvPr>
          <p:cNvSpPr/>
          <p:nvPr/>
        </p:nvSpPr>
        <p:spPr>
          <a:xfrm>
            <a:off x="3788061" y="588993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MobX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DB53E-3B21-407A-9189-7D88E7AB28DE}"/>
              </a:ext>
            </a:extLst>
          </p:cNvPr>
          <p:cNvGrpSpPr/>
          <p:nvPr/>
        </p:nvGrpSpPr>
        <p:grpSpPr>
          <a:xfrm>
            <a:off x="10071278" y="1334574"/>
            <a:ext cx="9916734" cy="9065653"/>
            <a:chOff x="10071278" y="1334574"/>
            <a:chExt cx="9916734" cy="906565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44FF9-2195-4AC7-9C6E-8F9BCC64337A}"/>
                </a:ext>
              </a:extLst>
            </p:cNvPr>
            <p:cNvSpPr/>
            <p:nvPr/>
          </p:nvSpPr>
          <p:spPr>
            <a:xfrm>
              <a:off x="10071279" y="1334574"/>
              <a:ext cx="9916732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VIEW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22687-AB92-456E-9FD0-4159E4CF6441}"/>
                </a:ext>
              </a:extLst>
            </p:cNvPr>
            <p:cNvSpPr/>
            <p:nvPr/>
          </p:nvSpPr>
          <p:spPr>
            <a:xfrm>
              <a:off x="10071279" y="4973929"/>
              <a:ext cx="4494727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Business Logic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3A6453-DF23-42CF-AAA1-44A44B568F9B}"/>
                </a:ext>
              </a:extLst>
            </p:cNvPr>
            <p:cNvSpPr/>
            <p:nvPr/>
          </p:nvSpPr>
          <p:spPr>
            <a:xfrm>
              <a:off x="10071278" y="81399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1B0767-0EBA-46B4-B390-1DC86CEFB419}"/>
                </a:ext>
              </a:extLst>
            </p:cNvPr>
            <p:cNvSpPr/>
            <p:nvPr/>
          </p:nvSpPr>
          <p:spPr>
            <a:xfrm>
              <a:off x="15937128" y="4973928"/>
              <a:ext cx="4050884" cy="542629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Interfaces</a:t>
              </a:r>
              <a:br>
                <a:rPr lang="en-US" dirty="0">
                  <a:solidFill>
                    <a:schemeClr val="tx1"/>
                  </a:solidFill>
                </a:rPr>
              </a:b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Bus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Channels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Component Status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IComponent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IBl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IPluginAPI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FE9BF-7528-4AC9-AED2-53F9C459ECA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7962570" y="3137616"/>
              <a:ext cx="0" cy="1836312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4B9064-C039-4422-80D6-7D85B20FBAA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4566006" y="5875450"/>
              <a:ext cx="1371122" cy="0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4BC230D-0D7A-42AC-B0A3-0E9465FA76DA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566005" y="9036140"/>
              <a:ext cx="1371123" cy="5366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641CA8-ADAE-4303-BB36-C94209D375DE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12318642" y="7000405"/>
              <a:ext cx="0" cy="1139580"/>
            </a:xfrm>
            <a:prstGeom prst="straightConnector1">
              <a:avLst/>
            </a:prstGeom>
            <a:ln w="76200">
              <a:prstDash val="dash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1CA23D-5ACB-48A2-9A4E-77D93983F9C4}"/>
                </a:ext>
              </a:extLst>
            </p:cNvPr>
            <p:cNvSpPr/>
            <p:nvPr/>
          </p:nvSpPr>
          <p:spPr>
            <a:xfrm>
              <a:off x="10223678" y="82923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6CF3FE-1545-4663-9946-44BC53B9AE60}"/>
                </a:ext>
              </a:extLst>
            </p:cNvPr>
            <p:cNvSpPr/>
            <p:nvPr/>
          </p:nvSpPr>
          <p:spPr>
            <a:xfrm>
              <a:off x="10376078" y="84447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535E16-A79A-49E6-8A75-19565FDCA082}"/>
                </a:ext>
              </a:extLst>
            </p:cNvPr>
            <p:cNvSpPr/>
            <p:nvPr/>
          </p:nvSpPr>
          <p:spPr>
            <a:xfrm>
              <a:off x="10528478" y="85971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Plug-in</a:t>
              </a:r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270A454-CC5D-47F9-BF81-C6930F91A501}"/>
              </a:ext>
            </a:extLst>
          </p:cNvPr>
          <p:cNvCxnSpPr>
            <a:stCxn id="15" idx="1"/>
            <a:endCxn id="36" idx="3"/>
          </p:cNvCxnSpPr>
          <p:nvPr/>
        </p:nvCxnSpPr>
        <p:spPr>
          <a:xfrm rot="10800000" flipV="1">
            <a:off x="7352165" y="2236094"/>
            <a:ext cx="2719114" cy="485641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B0DA3A6-E4A2-4BEB-99AD-9E268D872934}"/>
              </a:ext>
            </a:extLst>
          </p:cNvPr>
          <p:cNvCxnSpPr>
            <a:stCxn id="15" idx="1"/>
            <a:endCxn id="35" idx="3"/>
          </p:cNvCxnSpPr>
          <p:nvPr/>
        </p:nvCxnSpPr>
        <p:spPr>
          <a:xfrm rot="10800000" flipV="1">
            <a:off x="7352165" y="2236094"/>
            <a:ext cx="2719114" cy="2305319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472F925-30D0-4814-8D35-D982F32493B9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 flipV="1">
            <a:off x="7352165" y="2236094"/>
            <a:ext cx="2719114" cy="408635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2B96E33E-3FB7-4C7A-957C-8DB660A3628F}"/>
              </a:ext>
            </a:extLst>
          </p:cNvPr>
          <p:cNvCxnSpPr>
            <a:stCxn id="17" idx="1"/>
            <a:endCxn id="37" idx="3"/>
          </p:cNvCxnSpPr>
          <p:nvPr/>
        </p:nvCxnSpPr>
        <p:spPr>
          <a:xfrm rot="10800000">
            <a:off x="7352166" y="6322454"/>
            <a:ext cx="2719113" cy="271905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B646616-772B-42D1-9514-012C8B1650C8}"/>
              </a:ext>
            </a:extLst>
          </p:cNvPr>
          <p:cNvCxnSpPr>
            <a:stCxn id="17" idx="1"/>
            <a:endCxn id="35" idx="3"/>
          </p:cNvCxnSpPr>
          <p:nvPr/>
        </p:nvCxnSpPr>
        <p:spPr>
          <a:xfrm rot="10800000">
            <a:off x="7352166" y="4541414"/>
            <a:ext cx="2719113" cy="450009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AD029BA1-977C-45E7-9280-A5599B38B9B4}"/>
              </a:ext>
            </a:extLst>
          </p:cNvPr>
          <p:cNvCxnSpPr>
            <a:stCxn id="17" idx="1"/>
            <a:endCxn id="36" idx="3"/>
          </p:cNvCxnSpPr>
          <p:nvPr/>
        </p:nvCxnSpPr>
        <p:spPr>
          <a:xfrm rot="10800000">
            <a:off x="7352166" y="2721736"/>
            <a:ext cx="2719113" cy="6319770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F2AFEDEB-6E19-48FF-A94F-C1DD531C513F}"/>
              </a:ext>
            </a:extLst>
          </p:cNvPr>
          <p:cNvCxnSpPr>
            <a:stCxn id="16" idx="1"/>
            <a:endCxn id="37" idx="3"/>
          </p:cNvCxnSpPr>
          <p:nvPr/>
        </p:nvCxnSpPr>
        <p:spPr>
          <a:xfrm rot="10800000" flipV="1">
            <a:off x="7352165" y="5875450"/>
            <a:ext cx="2719114" cy="447004"/>
          </a:xfrm>
          <a:prstGeom prst="curvedConnector3">
            <a:avLst/>
          </a:prstGeom>
          <a:ln w="76200">
            <a:tailEnd type="arrow" w="lg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705C1C-A1B1-40B1-AED4-D2CAFCEF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763"/>
            <a:ext cx="22860000" cy="99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0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441675-9336-4CC9-9F53-1662796C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614362"/>
            <a:ext cx="20716875" cy="105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9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070691-E0BB-4BF0-ADAF-DE34EDC4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718"/>
            <a:ext cx="22860000" cy="9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Plug-ins and what not…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AF4D5-E7C9-4F92-B169-4FBA4269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21336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Game - 7249">
            <a:hlinkClick r:id="" action="ppaction://media"/>
            <a:extLst>
              <a:ext uri="{FF2B5EF4-FFF2-40B4-BE49-F238E27FC236}">
                <a16:creationId xmlns:a16="http://schemas.microsoft.com/office/drawing/2014/main" id="{8C722910-6B97-4F59-A3BD-BEF9F50E5A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2860000" cy="128587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12C6B7-BF1B-449A-9CD6-CB9C3A21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0" y="3825081"/>
            <a:ext cx="17145000" cy="4084638"/>
          </a:xfrm>
        </p:spPr>
        <p:txBody>
          <a:bodyPr>
            <a:norm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1664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C46B69-1493-4F4E-9B78-CD9B06477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00" y="-1257300"/>
            <a:ext cx="22932200" cy="1523108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A6F4F8-F125-4692-B69D-09195EAD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2750" y="3124200"/>
            <a:ext cx="8058150" cy="74453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development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deployment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release cycle*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Small bundles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to test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Reduced regression scope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Technology agnostic*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Async loading of the packages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deprecation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 package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77F918-B93E-44CD-8F21-CA0BEC2E1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00" y="3124200"/>
            <a:ext cx="9858375" cy="744537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Code duplication*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More experienced team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interfaces package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Multiple packages to manage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organize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see 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4544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2A3C-600D-422C-94A9-D9688C4B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2B04-FCFF-468D-9CB9-F65893811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Reference implementation</a:t>
            </a:r>
          </a:p>
          <a:p>
            <a:r>
              <a:rPr lang="en-US" dirty="0"/>
              <a:t>Pros/Cons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16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T CondensedBlack" panose="02000A06050000020004" pitchFamily="2" charset="0"/>
                <a:cs typeface="Helvetica" panose="020B0604020202020204" pitchFamily="34" charset="0"/>
              </a:rPr>
              <a:t>Hi, I’m Martin!</a:t>
            </a:r>
            <a:endParaRPr lang="en-US" dirty="0">
              <a:latin typeface="Helvetica LT CondensedBlack" panose="02000A0605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enthusiast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Ex-designer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25">
            <a:off x="9178188" y="810081"/>
            <a:ext cx="14663656" cy="129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64131">
            <a:off x="17143440" y="3390901"/>
            <a:ext cx="415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...at least for me...</a:t>
            </a:r>
          </a:p>
        </p:txBody>
      </p:sp>
    </p:spTree>
    <p:extLst>
      <p:ext uri="{BB962C8B-B14F-4D97-AF65-F5344CB8AC3E}">
        <p14:creationId xmlns:p14="http://schemas.microsoft.com/office/powerpoint/2010/main" val="13350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F350-8DA0-4511-9D0F-1CC8816A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5BF2-A3A5-44F6-9994-02BD5A4C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US" dirty="0"/>
              <a:t>Intro to architecture</a:t>
            </a:r>
          </a:p>
          <a:p>
            <a:r>
              <a:rPr lang="en-US" dirty="0"/>
              <a:t>What is a plugin</a:t>
            </a:r>
          </a:p>
          <a:p>
            <a:r>
              <a:rPr lang="en-US" dirty="0"/>
              <a:t>A solution for plugins*</a:t>
            </a:r>
          </a:p>
          <a:p>
            <a:r>
              <a:rPr lang="en-US" dirty="0"/>
              <a:t>Pros/Cons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50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3823-1383-45E7-B203-A4C11BC5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4997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CF3B0-EE72-456C-88E2-4AF6DD11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1823808"/>
            <a:ext cx="6212183" cy="8087183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rgbClr val="FFFFFF"/>
                </a:solidFill>
              </a:rPr>
              <a:t>Intro to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5072" y="3911600"/>
            <a:ext cx="0" cy="39116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5591-4CA0-46B7-8944-D91EC573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335" y="2537138"/>
            <a:ext cx="10771285" cy="737385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Fundamental structural choices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Costly to change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Focus on different qualities</a:t>
            </a: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6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E3F7B9-1279-47E9-A2A7-E389DC6AC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 b="14123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A99C-A6DD-4F11-B2ED-17836BE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What is a Plug-in?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5B485D-12E5-4FA6-B621-E5A20601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 piece of software - component</a:t>
            </a:r>
          </a:p>
          <a:p>
            <a:r>
              <a:rPr lang="en-US" sz="3200" dirty="0">
                <a:solidFill>
                  <a:srgbClr val="000000"/>
                </a:solidFill>
              </a:rPr>
              <a:t>Extend or enhance existing functionality</a:t>
            </a:r>
          </a:p>
          <a:p>
            <a:r>
              <a:rPr lang="en-US" sz="3200" dirty="0">
                <a:solidFill>
                  <a:srgbClr val="000000"/>
                </a:solidFill>
              </a:rPr>
              <a:t>Can not live on it’s own</a:t>
            </a:r>
          </a:p>
        </p:txBody>
      </p:sp>
    </p:spTree>
    <p:extLst>
      <p:ext uri="{BB962C8B-B14F-4D97-AF65-F5344CB8AC3E}">
        <p14:creationId xmlns:p14="http://schemas.microsoft.com/office/powerpoint/2010/main" val="68881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2C79867A-586E-4FDC-82F3-323C21F2B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8" b="19688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10E8A-666F-46D2-8C91-B7412AE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0D9D-9567-4306-A351-281E36D2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7/5 socket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7/6 plug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230V AC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50 Hz</a:t>
            </a:r>
          </a:p>
        </p:txBody>
      </p:sp>
    </p:spTree>
    <p:extLst>
      <p:ext uri="{BB962C8B-B14F-4D97-AF65-F5344CB8AC3E}">
        <p14:creationId xmlns:p14="http://schemas.microsoft.com/office/powerpoint/2010/main" val="1299598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F39D9E6-9E45-4B24-8116-DD5A7097B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6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425</Words>
  <Application>Microsoft Office PowerPoint</Application>
  <PresentationFormat>Custom</PresentationFormat>
  <Paragraphs>127</Paragraphs>
  <Slides>25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Avenir Roman</vt:lpstr>
      <vt:lpstr>Calibri</vt:lpstr>
      <vt:lpstr>Calibri Light</vt:lpstr>
      <vt:lpstr>Helvetica</vt:lpstr>
      <vt:lpstr>Helvetica LT CondensedBlack</vt:lpstr>
      <vt:lpstr>Myriad Pro Cond</vt:lpstr>
      <vt:lpstr>Open Sans</vt:lpstr>
      <vt:lpstr>Wingdings</vt:lpstr>
      <vt:lpstr>Custom Design</vt:lpstr>
      <vt:lpstr>PowerPoint Presentation</vt:lpstr>
      <vt:lpstr>Plug-ins and what not…</vt:lpstr>
      <vt:lpstr>Hi, I’m Martin!</vt:lpstr>
      <vt:lpstr>Attention</vt:lpstr>
      <vt:lpstr>Agenda</vt:lpstr>
      <vt:lpstr>Intro to architecture</vt:lpstr>
      <vt:lpstr>What is a Plug-in?</vt:lpstr>
      <vt:lpstr>An interface</vt:lpstr>
      <vt:lpstr>PowerPoint Presentation</vt:lpstr>
      <vt:lpstr>PowerPoint Presentation</vt:lpstr>
      <vt:lpstr>A Plugin based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Summary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Plug-ins and what not…</dc:title>
  <dc:creator>Martin Chaov</dc:creator>
  <cp:lastModifiedBy>Martin Chaov</cp:lastModifiedBy>
  <cp:revision>61</cp:revision>
  <dcterms:created xsi:type="dcterms:W3CDTF">2019-05-09T09:48:00Z</dcterms:created>
  <dcterms:modified xsi:type="dcterms:W3CDTF">2019-05-09T10:50:26Z</dcterms:modified>
</cp:coreProperties>
</file>